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91" r:id="rId5"/>
    <p:sldId id="377" r:id="rId6"/>
    <p:sldId id="382" r:id="rId7"/>
    <p:sldId id="378" r:id="rId8"/>
    <p:sldId id="384" r:id="rId9"/>
    <p:sldId id="385" r:id="rId10"/>
    <p:sldId id="402" r:id="rId11"/>
    <p:sldId id="403" r:id="rId12"/>
    <p:sldId id="399" r:id="rId13"/>
    <p:sldId id="401" r:id="rId14"/>
    <p:sldId id="404" r:id="rId15"/>
    <p:sldId id="405" r:id="rId16"/>
    <p:sldId id="406" r:id="rId17"/>
    <p:sldId id="408" r:id="rId18"/>
    <p:sldId id="407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FF00"/>
    <a:srgbClr val="000644"/>
    <a:srgbClr val="B8A1FF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2A362D-2623-4F02-A4E0-F45FD7B1A7D1}" v="1" dt="2021-09-26T18:20:11.811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77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2933e1d2-70ff-47b3-ad61-d61e32fda646" providerId="ADAL" clId="{8A2A362D-2623-4F02-A4E0-F45FD7B1A7D1}"/>
    <pc:docChg chg="custSel delSld modSld">
      <pc:chgData name="Stijn Weijermars" userId="2933e1d2-70ff-47b3-ad61-d61e32fda646" providerId="ADAL" clId="{8A2A362D-2623-4F02-A4E0-F45FD7B1A7D1}" dt="2021-10-14T13:48:32.983" v="48" actId="1076"/>
      <pc:docMkLst>
        <pc:docMk/>
      </pc:docMkLst>
      <pc:sldChg chg="modSp mod">
        <pc:chgData name="Stijn Weijermars" userId="2933e1d2-70ff-47b3-ad61-d61e32fda646" providerId="ADAL" clId="{8A2A362D-2623-4F02-A4E0-F45FD7B1A7D1}" dt="2021-09-26T18:19:15.731" v="1" actId="20577"/>
        <pc:sldMkLst>
          <pc:docMk/>
          <pc:sldMk cId="1058433591" sldId="291"/>
        </pc:sldMkLst>
        <pc:spChg chg="mod">
          <ac:chgData name="Stijn Weijermars" userId="2933e1d2-70ff-47b3-ad61-d61e32fda646" providerId="ADAL" clId="{8A2A362D-2623-4F02-A4E0-F45FD7B1A7D1}" dt="2021-09-26T18:19:15.731" v="1" actId="20577"/>
          <ac:spMkLst>
            <pc:docMk/>
            <pc:sldMk cId="1058433591" sldId="291"/>
            <ac:spMk id="8" creationId="{00000000-0000-0000-0000-000000000000}"/>
          </ac:spMkLst>
        </pc:spChg>
      </pc:sldChg>
      <pc:sldChg chg="del">
        <pc:chgData name="Stijn Weijermars" userId="2933e1d2-70ff-47b3-ad61-d61e32fda646" providerId="ADAL" clId="{8A2A362D-2623-4F02-A4E0-F45FD7B1A7D1}" dt="2021-09-26T18:26:07.478" v="5" actId="47"/>
        <pc:sldMkLst>
          <pc:docMk/>
          <pc:sldMk cId="1857009616" sldId="333"/>
        </pc:sldMkLst>
      </pc:sldChg>
      <pc:sldChg chg="del">
        <pc:chgData name="Stijn Weijermars" userId="2933e1d2-70ff-47b3-ad61-d61e32fda646" providerId="ADAL" clId="{8A2A362D-2623-4F02-A4E0-F45FD7B1A7D1}" dt="2021-09-26T18:26:07.478" v="5" actId="47"/>
        <pc:sldMkLst>
          <pc:docMk/>
          <pc:sldMk cId="1738096450" sldId="336"/>
        </pc:sldMkLst>
      </pc:sldChg>
      <pc:sldChg chg="del">
        <pc:chgData name="Stijn Weijermars" userId="2933e1d2-70ff-47b3-ad61-d61e32fda646" providerId="ADAL" clId="{8A2A362D-2623-4F02-A4E0-F45FD7B1A7D1}" dt="2021-09-26T18:26:07.478" v="5" actId="47"/>
        <pc:sldMkLst>
          <pc:docMk/>
          <pc:sldMk cId="3256070668" sldId="337"/>
        </pc:sldMkLst>
      </pc:sldChg>
      <pc:sldChg chg="del">
        <pc:chgData name="Stijn Weijermars" userId="2933e1d2-70ff-47b3-ad61-d61e32fda646" providerId="ADAL" clId="{8A2A362D-2623-4F02-A4E0-F45FD7B1A7D1}" dt="2021-09-26T18:26:07.478" v="5" actId="47"/>
        <pc:sldMkLst>
          <pc:docMk/>
          <pc:sldMk cId="3013359279" sldId="338"/>
        </pc:sldMkLst>
      </pc:sldChg>
      <pc:sldChg chg="del">
        <pc:chgData name="Stijn Weijermars" userId="2933e1d2-70ff-47b3-ad61-d61e32fda646" providerId="ADAL" clId="{8A2A362D-2623-4F02-A4E0-F45FD7B1A7D1}" dt="2021-09-26T18:26:07.478" v="5" actId="47"/>
        <pc:sldMkLst>
          <pc:docMk/>
          <pc:sldMk cId="3777611621" sldId="339"/>
        </pc:sldMkLst>
      </pc:sldChg>
      <pc:sldChg chg="del">
        <pc:chgData name="Stijn Weijermars" userId="2933e1d2-70ff-47b3-ad61-d61e32fda646" providerId="ADAL" clId="{8A2A362D-2623-4F02-A4E0-F45FD7B1A7D1}" dt="2021-09-26T18:26:07.478" v="5" actId="47"/>
        <pc:sldMkLst>
          <pc:docMk/>
          <pc:sldMk cId="2183579816" sldId="341"/>
        </pc:sldMkLst>
      </pc:sldChg>
      <pc:sldChg chg="del">
        <pc:chgData name="Stijn Weijermars" userId="2933e1d2-70ff-47b3-ad61-d61e32fda646" providerId="ADAL" clId="{8A2A362D-2623-4F02-A4E0-F45FD7B1A7D1}" dt="2021-09-26T18:26:07.478" v="5" actId="47"/>
        <pc:sldMkLst>
          <pc:docMk/>
          <pc:sldMk cId="3633906452" sldId="342"/>
        </pc:sldMkLst>
      </pc:sldChg>
      <pc:sldChg chg="del">
        <pc:chgData name="Stijn Weijermars" userId="2933e1d2-70ff-47b3-ad61-d61e32fda646" providerId="ADAL" clId="{8A2A362D-2623-4F02-A4E0-F45FD7B1A7D1}" dt="2021-09-26T18:26:07.478" v="5" actId="47"/>
        <pc:sldMkLst>
          <pc:docMk/>
          <pc:sldMk cId="72780911" sldId="343"/>
        </pc:sldMkLst>
      </pc:sldChg>
      <pc:sldChg chg="del">
        <pc:chgData name="Stijn Weijermars" userId="2933e1d2-70ff-47b3-ad61-d61e32fda646" providerId="ADAL" clId="{8A2A362D-2623-4F02-A4E0-F45FD7B1A7D1}" dt="2021-09-26T18:26:07.478" v="5" actId="47"/>
        <pc:sldMkLst>
          <pc:docMk/>
          <pc:sldMk cId="390178196" sldId="344"/>
        </pc:sldMkLst>
      </pc:sldChg>
      <pc:sldChg chg="del">
        <pc:chgData name="Stijn Weijermars" userId="2933e1d2-70ff-47b3-ad61-d61e32fda646" providerId="ADAL" clId="{8A2A362D-2623-4F02-A4E0-F45FD7B1A7D1}" dt="2021-09-26T18:26:07.478" v="5" actId="47"/>
        <pc:sldMkLst>
          <pc:docMk/>
          <pc:sldMk cId="2883825746" sldId="345"/>
        </pc:sldMkLst>
      </pc:sldChg>
      <pc:sldChg chg="del">
        <pc:chgData name="Stijn Weijermars" userId="2933e1d2-70ff-47b3-ad61-d61e32fda646" providerId="ADAL" clId="{8A2A362D-2623-4F02-A4E0-F45FD7B1A7D1}" dt="2021-09-26T18:26:07.478" v="5" actId="47"/>
        <pc:sldMkLst>
          <pc:docMk/>
          <pc:sldMk cId="3044543395" sldId="346"/>
        </pc:sldMkLst>
      </pc:sldChg>
      <pc:sldChg chg="del">
        <pc:chgData name="Stijn Weijermars" userId="2933e1d2-70ff-47b3-ad61-d61e32fda646" providerId="ADAL" clId="{8A2A362D-2623-4F02-A4E0-F45FD7B1A7D1}" dt="2021-09-26T18:26:07.478" v="5" actId="47"/>
        <pc:sldMkLst>
          <pc:docMk/>
          <pc:sldMk cId="1489347724" sldId="347"/>
        </pc:sldMkLst>
      </pc:sldChg>
      <pc:sldChg chg="del">
        <pc:chgData name="Stijn Weijermars" userId="2933e1d2-70ff-47b3-ad61-d61e32fda646" providerId="ADAL" clId="{8A2A362D-2623-4F02-A4E0-F45FD7B1A7D1}" dt="2021-09-26T18:26:07.478" v="5" actId="47"/>
        <pc:sldMkLst>
          <pc:docMk/>
          <pc:sldMk cId="132682928" sldId="348"/>
        </pc:sldMkLst>
      </pc:sldChg>
      <pc:sldChg chg="del">
        <pc:chgData name="Stijn Weijermars" userId="2933e1d2-70ff-47b3-ad61-d61e32fda646" providerId="ADAL" clId="{8A2A362D-2623-4F02-A4E0-F45FD7B1A7D1}" dt="2021-09-26T18:26:07.478" v="5" actId="47"/>
        <pc:sldMkLst>
          <pc:docMk/>
          <pc:sldMk cId="2455112633" sldId="349"/>
        </pc:sldMkLst>
      </pc:sldChg>
      <pc:sldChg chg="del">
        <pc:chgData name="Stijn Weijermars" userId="2933e1d2-70ff-47b3-ad61-d61e32fda646" providerId="ADAL" clId="{8A2A362D-2623-4F02-A4E0-F45FD7B1A7D1}" dt="2021-09-26T18:26:07.478" v="5" actId="47"/>
        <pc:sldMkLst>
          <pc:docMk/>
          <pc:sldMk cId="2406407562" sldId="350"/>
        </pc:sldMkLst>
      </pc:sldChg>
      <pc:sldChg chg="del">
        <pc:chgData name="Stijn Weijermars" userId="2933e1d2-70ff-47b3-ad61-d61e32fda646" providerId="ADAL" clId="{8A2A362D-2623-4F02-A4E0-F45FD7B1A7D1}" dt="2021-09-26T18:26:07.478" v="5" actId="47"/>
        <pc:sldMkLst>
          <pc:docMk/>
          <pc:sldMk cId="691315373" sldId="351"/>
        </pc:sldMkLst>
      </pc:sldChg>
      <pc:sldChg chg="del">
        <pc:chgData name="Stijn Weijermars" userId="2933e1d2-70ff-47b3-ad61-d61e32fda646" providerId="ADAL" clId="{8A2A362D-2623-4F02-A4E0-F45FD7B1A7D1}" dt="2021-09-26T18:26:07.478" v="5" actId="47"/>
        <pc:sldMkLst>
          <pc:docMk/>
          <pc:sldMk cId="2300106420" sldId="353"/>
        </pc:sldMkLst>
      </pc:sldChg>
      <pc:sldChg chg="del">
        <pc:chgData name="Stijn Weijermars" userId="2933e1d2-70ff-47b3-ad61-d61e32fda646" providerId="ADAL" clId="{8A2A362D-2623-4F02-A4E0-F45FD7B1A7D1}" dt="2021-09-26T18:26:07.478" v="5" actId="47"/>
        <pc:sldMkLst>
          <pc:docMk/>
          <pc:sldMk cId="4219775656" sldId="354"/>
        </pc:sldMkLst>
      </pc:sldChg>
      <pc:sldChg chg="addSp delSp modSp mod">
        <pc:chgData name="Stijn Weijermars" userId="2933e1d2-70ff-47b3-ad61-d61e32fda646" providerId="ADAL" clId="{8A2A362D-2623-4F02-A4E0-F45FD7B1A7D1}" dt="2021-10-14T13:37:03.404" v="12" actId="14100"/>
        <pc:sldMkLst>
          <pc:docMk/>
          <pc:sldMk cId="3317109592" sldId="377"/>
        </pc:sldMkLst>
        <pc:picChg chg="del">
          <ac:chgData name="Stijn Weijermars" userId="2933e1d2-70ff-47b3-ad61-d61e32fda646" providerId="ADAL" clId="{8A2A362D-2623-4F02-A4E0-F45FD7B1A7D1}" dt="2021-10-14T13:36:43.339" v="6" actId="478"/>
          <ac:picMkLst>
            <pc:docMk/>
            <pc:sldMk cId="3317109592" sldId="377"/>
            <ac:picMk id="4" creationId="{00000000-0000-0000-0000-000000000000}"/>
          </ac:picMkLst>
        </pc:picChg>
        <pc:picChg chg="del">
          <ac:chgData name="Stijn Weijermars" userId="2933e1d2-70ff-47b3-ad61-d61e32fda646" providerId="ADAL" clId="{8A2A362D-2623-4F02-A4E0-F45FD7B1A7D1}" dt="2021-10-14T13:36:45.377" v="7" actId="478"/>
          <ac:picMkLst>
            <pc:docMk/>
            <pc:sldMk cId="3317109592" sldId="377"/>
            <ac:picMk id="5" creationId="{00000000-0000-0000-0000-000000000000}"/>
          </ac:picMkLst>
        </pc:picChg>
        <pc:picChg chg="add mod modCrop">
          <ac:chgData name="Stijn Weijermars" userId="2933e1d2-70ff-47b3-ad61-d61e32fda646" providerId="ADAL" clId="{8A2A362D-2623-4F02-A4E0-F45FD7B1A7D1}" dt="2021-10-14T13:37:03.404" v="12" actId="14100"/>
          <ac:picMkLst>
            <pc:docMk/>
            <pc:sldMk cId="3317109592" sldId="377"/>
            <ac:picMk id="6" creationId="{EC0EAB21-5035-43C3-928D-FF47B1A05DF5}"/>
          </ac:picMkLst>
        </pc:picChg>
      </pc:sldChg>
      <pc:sldChg chg="addSp delSp modSp mod">
        <pc:chgData name="Stijn Weijermars" userId="2933e1d2-70ff-47b3-ad61-d61e32fda646" providerId="ADAL" clId="{8A2A362D-2623-4F02-A4E0-F45FD7B1A7D1}" dt="2021-10-14T13:38:34.292" v="16" actId="14100"/>
        <pc:sldMkLst>
          <pc:docMk/>
          <pc:sldMk cId="1832486632" sldId="378"/>
        </pc:sldMkLst>
        <pc:picChg chg="add mod">
          <ac:chgData name="Stijn Weijermars" userId="2933e1d2-70ff-47b3-ad61-d61e32fda646" providerId="ADAL" clId="{8A2A362D-2623-4F02-A4E0-F45FD7B1A7D1}" dt="2021-10-14T13:38:34.292" v="16" actId="14100"/>
          <ac:picMkLst>
            <pc:docMk/>
            <pc:sldMk cId="1832486632" sldId="378"/>
            <ac:picMk id="4" creationId="{2B4152D5-7A7F-4670-ABEF-FE4C6DADE2D2}"/>
          </ac:picMkLst>
        </pc:picChg>
        <pc:picChg chg="del">
          <ac:chgData name="Stijn Weijermars" userId="2933e1d2-70ff-47b3-ad61-d61e32fda646" providerId="ADAL" clId="{8A2A362D-2623-4F02-A4E0-F45FD7B1A7D1}" dt="2021-10-14T13:38:28.517" v="14" actId="478"/>
          <ac:picMkLst>
            <pc:docMk/>
            <pc:sldMk cId="1832486632" sldId="378"/>
            <ac:picMk id="7" creationId="{00000000-0000-0000-0000-000000000000}"/>
          </ac:picMkLst>
        </pc:picChg>
      </pc:sldChg>
      <pc:sldChg chg="addSp delSp modSp mod">
        <pc:chgData name="Stijn Weijermars" userId="2933e1d2-70ff-47b3-ad61-d61e32fda646" providerId="ADAL" clId="{8A2A362D-2623-4F02-A4E0-F45FD7B1A7D1}" dt="2021-10-14T13:39:39.741" v="21" actId="1076"/>
        <pc:sldMkLst>
          <pc:docMk/>
          <pc:sldMk cId="1357631818" sldId="382"/>
        </pc:sldMkLst>
        <pc:picChg chg="del">
          <ac:chgData name="Stijn Weijermars" userId="2933e1d2-70ff-47b3-ad61-d61e32fda646" providerId="ADAL" clId="{8A2A362D-2623-4F02-A4E0-F45FD7B1A7D1}" dt="2021-10-14T13:39:30.732" v="18" actId="478"/>
          <ac:picMkLst>
            <pc:docMk/>
            <pc:sldMk cId="1357631818" sldId="382"/>
            <ac:picMk id="4" creationId="{00000000-0000-0000-0000-000000000000}"/>
          </ac:picMkLst>
        </pc:picChg>
        <pc:picChg chg="add mod">
          <ac:chgData name="Stijn Weijermars" userId="2933e1d2-70ff-47b3-ad61-d61e32fda646" providerId="ADAL" clId="{8A2A362D-2623-4F02-A4E0-F45FD7B1A7D1}" dt="2021-10-14T13:39:39.741" v="21" actId="1076"/>
          <ac:picMkLst>
            <pc:docMk/>
            <pc:sldMk cId="1357631818" sldId="382"/>
            <ac:picMk id="6" creationId="{06313E8A-9931-40BD-8587-96CEE31ABB68}"/>
          </ac:picMkLst>
        </pc:picChg>
      </pc:sldChg>
      <pc:sldChg chg="addSp delSp modSp mod">
        <pc:chgData name="Stijn Weijermars" userId="2933e1d2-70ff-47b3-ad61-d61e32fda646" providerId="ADAL" clId="{8A2A362D-2623-4F02-A4E0-F45FD7B1A7D1}" dt="2021-10-14T13:45:19.862" v="29" actId="1076"/>
        <pc:sldMkLst>
          <pc:docMk/>
          <pc:sldMk cId="792408850" sldId="385"/>
        </pc:sldMkLst>
        <pc:spChg chg="mod">
          <ac:chgData name="Stijn Weijermars" userId="2933e1d2-70ff-47b3-ad61-d61e32fda646" providerId="ADAL" clId="{8A2A362D-2623-4F02-A4E0-F45FD7B1A7D1}" dt="2021-10-14T13:45:14.023" v="26" actId="14100"/>
          <ac:spMkLst>
            <pc:docMk/>
            <pc:sldMk cId="792408850" sldId="385"/>
            <ac:spMk id="2" creationId="{00000000-0000-0000-0000-000000000000}"/>
          </ac:spMkLst>
        </pc:spChg>
        <pc:spChg chg="mod">
          <ac:chgData name="Stijn Weijermars" userId="2933e1d2-70ff-47b3-ad61-d61e32fda646" providerId="ADAL" clId="{8A2A362D-2623-4F02-A4E0-F45FD7B1A7D1}" dt="2021-10-14T13:45:10.559" v="25" actId="14100"/>
          <ac:spMkLst>
            <pc:docMk/>
            <pc:sldMk cId="792408850" sldId="385"/>
            <ac:spMk id="3" creationId="{00000000-0000-0000-0000-000000000000}"/>
          </ac:spMkLst>
        </pc:spChg>
        <pc:picChg chg="del">
          <ac:chgData name="Stijn Weijermars" userId="2933e1d2-70ff-47b3-ad61-d61e32fda646" providerId="ADAL" clId="{8A2A362D-2623-4F02-A4E0-F45FD7B1A7D1}" dt="2021-10-14T13:45:03.058" v="23" actId="478"/>
          <ac:picMkLst>
            <pc:docMk/>
            <pc:sldMk cId="792408850" sldId="385"/>
            <ac:picMk id="4" creationId="{00000000-0000-0000-0000-000000000000}"/>
          </ac:picMkLst>
        </pc:picChg>
        <pc:picChg chg="add mod">
          <ac:chgData name="Stijn Weijermars" userId="2933e1d2-70ff-47b3-ad61-d61e32fda646" providerId="ADAL" clId="{8A2A362D-2623-4F02-A4E0-F45FD7B1A7D1}" dt="2021-10-14T13:45:19.862" v="29" actId="1076"/>
          <ac:picMkLst>
            <pc:docMk/>
            <pc:sldMk cId="792408850" sldId="385"/>
            <ac:picMk id="6" creationId="{3386BA48-8AD1-46C6-8DC6-61E5D9FC3D8E}"/>
          </ac:picMkLst>
        </pc:picChg>
      </pc:sldChg>
      <pc:sldChg chg="addSp delSp modSp mod">
        <pc:chgData name="Stijn Weijermars" userId="2933e1d2-70ff-47b3-ad61-d61e32fda646" providerId="ADAL" clId="{8A2A362D-2623-4F02-A4E0-F45FD7B1A7D1}" dt="2021-10-14T13:47:39.902" v="39" actId="14100"/>
        <pc:sldMkLst>
          <pc:docMk/>
          <pc:sldMk cId="2215342553" sldId="402"/>
        </pc:sldMkLst>
        <pc:picChg chg="del">
          <ac:chgData name="Stijn Weijermars" userId="2933e1d2-70ff-47b3-ad61-d61e32fda646" providerId="ADAL" clId="{8A2A362D-2623-4F02-A4E0-F45FD7B1A7D1}" dt="2021-10-14T13:46:19.416" v="31" actId="478"/>
          <ac:picMkLst>
            <pc:docMk/>
            <pc:sldMk cId="2215342553" sldId="402"/>
            <ac:picMk id="4" creationId="{00000000-0000-0000-0000-000000000000}"/>
          </ac:picMkLst>
        </pc:picChg>
        <pc:picChg chg="add del mod">
          <ac:chgData name="Stijn Weijermars" userId="2933e1d2-70ff-47b3-ad61-d61e32fda646" providerId="ADAL" clId="{8A2A362D-2623-4F02-A4E0-F45FD7B1A7D1}" dt="2021-10-14T13:47:30.741" v="36" actId="478"/>
          <ac:picMkLst>
            <pc:docMk/>
            <pc:sldMk cId="2215342553" sldId="402"/>
            <ac:picMk id="6" creationId="{FAF2EC17-074B-4408-99CC-251CBA32DEB4}"/>
          </ac:picMkLst>
        </pc:picChg>
        <pc:picChg chg="add mod">
          <ac:chgData name="Stijn Weijermars" userId="2933e1d2-70ff-47b3-ad61-d61e32fda646" providerId="ADAL" clId="{8A2A362D-2623-4F02-A4E0-F45FD7B1A7D1}" dt="2021-10-14T13:47:39.902" v="39" actId="14100"/>
          <ac:picMkLst>
            <pc:docMk/>
            <pc:sldMk cId="2215342553" sldId="402"/>
            <ac:picMk id="8" creationId="{D63AB7A9-64FB-45C3-A7CF-DF4B5BF6BA6D}"/>
          </ac:picMkLst>
        </pc:picChg>
      </pc:sldChg>
      <pc:sldChg chg="addSp delSp modSp mod">
        <pc:chgData name="Stijn Weijermars" userId="2933e1d2-70ff-47b3-ad61-d61e32fda646" providerId="ADAL" clId="{8A2A362D-2623-4F02-A4E0-F45FD7B1A7D1}" dt="2021-10-14T13:48:32.983" v="48" actId="1076"/>
        <pc:sldMkLst>
          <pc:docMk/>
          <pc:sldMk cId="851726769" sldId="403"/>
        </pc:sldMkLst>
        <pc:picChg chg="del">
          <ac:chgData name="Stijn Weijermars" userId="2933e1d2-70ff-47b3-ad61-d61e32fda646" providerId="ADAL" clId="{8A2A362D-2623-4F02-A4E0-F45FD7B1A7D1}" dt="2021-10-14T13:48:14.449" v="41" actId="478"/>
          <ac:picMkLst>
            <pc:docMk/>
            <pc:sldMk cId="851726769" sldId="403"/>
            <ac:picMk id="4" creationId="{00000000-0000-0000-0000-000000000000}"/>
          </ac:picMkLst>
        </pc:picChg>
        <pc:picChg chg="add mod">
          <ac:chgData name="Stijn Weijermars" userId="2933e1d2-70ff-47b3-ad61-d61e32fda646" providerId="ADAL" clId="{8A2A362D-2623-4F02-A4E0-F45FD7B1A7D1}" dt="2021-10-14T13:48:32.983" v="48" actId="1076"/>
          <ac:picMkLst>
            <pc:docMk/>
            <pc:sldMk cId="851726769" sldId="403"/>
            <ac:picMk id="6" creationId="{17CDDA56-30F6-4EB5-A11F-D5BB07ABB6EC}"/>
          </ac:picMkLst>
        </pc:picChg>
      </pc:sldChg>
      <pc:sldChg chg="modSp mod">
        <pc:chgData name="Stijn Weijermars" userId="2933e1d2-70ff-47b3-ad61-d61e32fda646" providerId="ADAL" clId="{8A2A362D-2623-4F02-A4E0-F45FD7B1A7D1}" dt="2021-09-26T18:21:59.579" v="4" actId="14100"/>
        <pc:sldMkLst>
          <pc:docMk/>
          <pc:sldMk cId="3808166548" sldId="405"/>
        </pc:sldMkLst>
        <pc:picChg chg="mod ord">
          <ac:chgData name="Stijn Weijermars" userId="2933e1d2-70ff-47b3-ad61-d61e32fda646" providerId="ADAL" clId="{8A2A362D-2623-4F02-A4E0-F45FD7B1A7D1}" dt="2021-09-26T18:21:59.579" v="4" actId="14100"/>
          <ac:picMkLst>
            <pc:docMk/>
            <pc:sldMk cId="3808166548" sldId="405"/>
            <ac:picMk id="4" creationId="{00000000-0000-0000-0000-000000000000}"/>
          </ac:picMkLst>
        </pc:picChg>
      </pc:sldChg>
      <pc:sldMasterChg chg="delSldLayout">
        <pc:chgData name="Stijn Weijermars" userId="2933e1d2-70ff-47b3-ad61-d61e32fda646" providerId="ADAL" clId="{8A2A362D-2623-4F02-A4E0-F45FD7B1A7D1}" dt="2021-09-26T18:26:07.478" v="5" actId="47"/>
        <pc:sldMasterMkLst>
          <pc:docMk/>
          <pc:sldMasterMk cId="3996255573" sldId="2147483648"/>
        </pc:sldMasterMkLst>
        <pc:sldLayoutChg chg="del">
          <pc:chgData name="Stijn Weijermars" userId="2933e1d2-70ff-47b3-ad61-d61e32fda646" providerId="ADAL" clId="{8A2A362D-2623-4F02-A4E0-F45FD7B1A7D1}" dt="2021-09-26T18:26:07.478" v="5" actId="47"/>
          <pc:sldLayoutMkLst>
            <pc:docMk/>
            <pc:sldMasterMk cId="3996255573" sldId="2147483648"/>
            <pc:sldLayoutMk cId="4023735670" sldId="214748365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14-10-2021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FA4218-C6E7-4023-90DC-447ADF36CF6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3758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14-10-2021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14-10-2021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14-10-2021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14-10-2021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2901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14-10-2021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pro.nl/programmas/tegenlicht/kijk/afleveringen/2018-2019/future-fashion.html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06" y="1557644"/>
            <a:ext cx="2761801" cy="37427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Ondertitel 4"/>
          <p:cNvSpPr txBox="1">
            <a:spLocks/>
          </p:cNvSpPr>
          <p:nvPr/>
        </p:nvSpPr>
        <p:spPr>
          <a:xfrm>
            <a:off x="592836" y="5709805"/>
            <a:ext cx="8534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rgbClr val="068998"/>
                </a:solidFill>
              </a:rPr>
              <a:t>Verborgen Impact Les 3</a:t>
            </a:r>
          </a:p>
          <a:p>
            <a:endParaRPr lang="nl-NL" dirty="0">
              <a:solidFill>
                <a:srgbClr val="068998"/>
              </a:solidFill>
            </a:endParaRPr>
          </a:p>
        </p:txBody>
      </p:sp>
      <p:sp>
        <p:nvSpPr>
          <p:cNvPr id="7" name="Titel 3"/>
          <p:cNvSpPr txBox="1">
            <a:spLocks/>
          </p:cNvSpPr>
          <p:nvPr/>
        </p:nvSpPr>
        <p:spPr>
          <a:xfrm>
            <a:off x="-473964" y="2227138"/>
            <a:ext cx="1036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dirty="0">
                <a:solidFill>
                  <a:srgbClr val="068998"/>
                </a:solidFill>
              </a:rPr>
              <a:t>Stad en mens</a:t>
            </a:r>
            <a:br>
              <a:rPr lang="nl-NL" dirty="0">
                <a:solidFill>
                  <a:srgbClr val="068998"/>
                </a:solidFill>
              </a:rPr>
            </a:br>
            <a:r>
              <a:rPr lang="nl-NL" dirty="0">
                <a:solidFill>
                  <a:srgbClr val="068998"/>
                </a:solidFill>
              </a:rPr>
              <a:t>Periode 1</a:t>
            </a:r>
            <a:br>
              <a:rPr lang="nl-NL" dirty="0">
                <a:solidFill>
                  <a:srgbClr val="068998"/>
                </a:solidFill>
              </a:rPr>
            </a:br>
            <a:endParaRPr lang="nl-NL" dirty="0">
              <a:solidFill>
                <a:srgbClr val="068998"/>
              </a:solidFill>
            </a:endParaRPr>
          </a:p>
        </p:txBody>
      </p:sp>
      <p:sp>
        <p:nvSpPr>
          <p:cNvPr id="10" name="Ondertitel 9"/>
          <p:cNvSpPr>
            <a:spLocks noGrp="1"/>
          </p:cNvSpPr>
          <p:nvPr>
            <p:ph type="subTitle" idx="1"/>
          </p:nvPr>
        </p:nvSpPr>
        <p:spPr>
          <a:xfrm>
            <a:off x="440436" y="3896591"/>
            <a:ext cx="8534400" cy="1752600"/>
          </a:xfrm>
        </p:spPr>
        <p:txBody>
          <a:bodyPr/>
          <a:lstStyle/>
          <a:p>
            <a:r>
              <a:rPr lang="nl-NL" dirty="0">
                <a:solidFill>
                  <a:srgbClr val="F61A53"/>
                </a:solidFill>
              </a:rPr>
              <a:t>Alles voor een </a:t>
            </a:r>
            <a:r>
              <a:rPr lang="nl-NL" dirty="0" err="1">
                <a:solidFill>
                  <a:srgbClr val="F61A53"/>
                </a:solidFill>
              </a:rPr>
              <a:t>eco</a:t>
            </a:r>
            <a:r>
              <a:rPr lang="nl-NL" dirty="0">
                <a:solidFill>
                  <a:srgbClr val="F61A53"/>
                </a:solidFill>
              </a:rPr>
              <a:t>-positief leven</a:t>
            </a:r>
          </a:p>
        </p:txBody>
      </p:sp>
    </p:spTree>
    <p:extLst>
      <p:ext uri="{BB962C8B-B14F-4D97-AF65-F5344CB8AC3E}">
        <p14:creationId xmlns:p14="http://schemas.microsoft.com/office/powerpoint/2010/main" val="105843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Oplossingen?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Minder kopen </a:t>
            </a:r>
            <a:r>
              <a:rPr lang="nl-NL" dirty="0">
                <a:sym typeface="Wingdings" panose="05000000000000000000" pitchFamily="2" charset="2"/>
              </a:rPr>
              <a:t>!</a:t>
            </a:r>
          </a:p>
          <a:p>
            <a:r>
              <a:rPr lang="nl-NL" dirty="0">
                <a:sym typeface="Wingdings" panose="05000000000000000000" pitchFamily="2" charset="2"/>
              </a:rPr>
              <a:t>Recyclen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Verschillende vormen van recycling: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7"/>
          <a:stretch/>
        </p:blipFill>
        <p:spPr>
          <a:xfrm>
            <a:off x="3636334" y="2955851"/>
            <a:ext cx="8555665" cy="390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2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693" y="-357516"/>
            <a:ext cx="5206409" cy="7353740"/>
          </a:xfrm>
        </p:spPr>
      </p:pic>
    </p:spTree>
    <p:extLst>
      <p:ext uri="{BB962C8B-B14F-4D97-AF65-F5344CB8AC3E}">
        <p14:creationId xmlns:p14="http://schemas.microsoft.com/office/powerpoint/2010/main" val="3532509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/>
          <a:stretch/>
        </p:blipFill>
        <p:spPr>
          <a:xfrm>
            <a:off x="6573556" y="1810138"/>
            <a:ext cx="5618443" cy="5047861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2129" y="1611096"/>
            <a:ext cx="4249965" cy="4929411"/>
          </a:xfrm>
        </p:spPr>
        <p:txBody>
          <a:bodyPr/>
          <a:lstStyle/>
          <a:p>
            <a:r>
              <a:rPr lang="nl-NL" dirty="0"/>
              <a:t>CO2 en broeikasgassen</a:t>
            </a:r>
          </a:p>
          <a:p>
            <a:r>
              <a:rPr lang="nl-NL" dirty="0"/>
              <a:t>Water </a:t>
            </a:r>
          </a:p>
          <a:p>
            <a:r>
              <a:rPr lang="nl-NL" dirty="0"/>
              <a:t>Vermesting</a:t>
            </a:r>
          </a:p>
          <a:p>
            <a:r>
              <a:rPr lang="nl-NL" dirty="0"/>
              <a:t>Landgebruik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38407" y="779224"/>
            <a:ext cx="8860565" cy="648072"/>
          </a:xfrm>
        </p:spPr>
        <p:txBody>
          <a:bodyPr/>
          <a:lstStyle/>
          <a:p>
            <a:r>
              <a:rPr lang="nl-NL" dirty="0"/>
              <a:t>Case Spijkerbroek</a:t>
            </a:r>
          </a:p>
        </p:txBody>
      </p:sp>
    </p:spTree>
    <p:extLst>
      <p:ext uri="{BB962C8B-B14F-4D97-AF65-F5344CB8AC3E}">
        <p14:creationId xmlns:p14="http://schemas.microsoft.com/office/powerpoint/2010/main" val="3808166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228" y="-220798"/>
            <a:ext cx="6163340" cy="718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56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9DFD49-2B3D-45AC-BDC2-C12569798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Future</a:t>
            </a:r>
            <a:r>
              <a:rPr lang="nl-NL" dirty="0"/>
              <a:t> Fashion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CB274F-1BB3-4DD7-A5AC-5654689DF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Kijkopdracht:</a:t>
            </a:r>
          </a:p>
          <a:p>
            <a:r>
              <a:rPr lang="nl-NL" dirty="0"/>
              <a:t>Welke recyclingvormen komen er in de documentaire voor, geef een voorbeeld per soort.</a:t>
            </a:r>
          </a:p>
          <a:p>
            <a:r>
              <a:rPr lang="nl-NL" dirty="0"/>
              <a:t>Waar in de keten is er volgens jou de meeste impact winst te halen?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9012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7766500C-ACB9-43A1-A0D7-61B2F388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74" t="15747" r="11281" b="61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E6CE249-2E5B-4AA6-A63C-769DDDA2A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5717" y="4130933"/>
            <a:ext cx="8860565" cy="648072"/>
          </a:xfrm>
        </p:spPr>
        <p:txBody>
          <a:bodyPr/>
          <a:lstStyle/>
          <a:p>
            <a:r>
              <a:rPr lang="nl-NL" sz="6000" dirty="0" err="1">
                <a:solidFill>
                  <a:srgbClr val="FFC000"/>
                </a:solidFill>
              </a:rPr>
              <a:t>Future</a:t>
            </a:r>
            <a:r>
              <a:rPr lang="nl-NL" sz="6000" dirty="0">
                <a:solidFill>
                  <a:srgbClr val="FFC000"/>
                </a:solidFill>
              </a:rPr>
              <a:t> Fashion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68ED776-F5F0-4106-B8C6-CC036711A668}"/>
              </a:ext>
            </a:extLst>
          </p:cNvPr>
          <p:cNvSpPr txBox="1"/>
          <p:nvPr/>
        </p:nvSpPr>
        <p:spPr>
          <a:xfrm>
            <a:off x="679937" y="6308529"/>
            <a:ext cx="10832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https://www.vpro.nl/programmas/tegenlicht/kijk/afleveringen/2018-2019/future-fashion.html</a:t>
            </a:r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97625" y="569946"/>
            <a:ext cx="8860565" cy="648072"/>
          </a:xfrm>
        </p:spPr>
        <p:txBody>
          <a:bodyPr/>
          <a:lstStyle/>
          <a:p>
            <a:r>
              <a:rPr lang="nl-NL" dirty="0"/>
              <a:t>De Impact Top 10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C0EAB21-5035-43C3-928D-FF47B1A05D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84"/>
          <a:stretch/>
        </p:blipFill>
        <p:spPr>
          <a:xfrm>
            <a:off x="6096001" y="0"/>
            <a:ext cx="6096000" cy="682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09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4 Sectoren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Top 10 samen gevat resulteert in 4 sectoren</a:t>
            </a:r>
          </a:p>
          <a:p>
            <a:pPr lvl="1"/>
            <a:r>
              <a:rPr lang="nl-NL" dirty="0"/>
              <a:t>Eten &amp; drinken</a:t>
            </a:r>
          </a:p>
          <a:p>
            <a:pPr lvl="1"/>
            <a:r>
              <a:rPr lang="nl-NL" dirty="0"/>
              <a:t>Spullen</a:t>
            </a:r>
          </a:p>
          <a:p>
            <a:pPr lvl="1"/>
            <a:r>
              <a:rPr lang="nl-NL" dirty="0"/>
              <a:t>Huis</a:t>
            </a:r>
          </a:p>
          <a:p>
            <a:pPr lvl="1"/>
            <a:r>
              <a:rPr lang="nl-NL" dirty="0"/>
              <a:t>Vervoer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6313E8A-9931-40BD-8587-96CEE31AB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033" y="3500988"/>
            <a:ext cx="6514183" cy="216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31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57114" y="672898"/>
            <a:ext cx="8860565" cy="648072"/>
          </a:xfrm>
        </p:spPr>
        <p:txBody>
          <a:bodyPr/>
          <a:lstStyle/>
          <a:p>
            <a:r>
              <a:rPr lang="nl-NL" dirty="0"/>
              <a:t>Aandeel verborgen impact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1414130" y="1505097"/>
            <a:ext cx="5128411" cy="4929411"/>
          </a:xfrm>
        </p:spPr>
        <p:txBody>
          <a:bodyPr/>
          <a:lstStyle/>
          <a:p>
            <a:r>
              <a:rPr lang="nl-NL" dirty="0"/>
              <a:t>4/5 van impact niet zichtbaar</a:t>
            </a:r>
          </a:p>
          <a:p>
            <a:r>
              <a:rPr lang="nl-NL" dirty="0"/>
              <a:t>Impact is dus enorm…</a:t>
            </a:r>
          </a:p>
          <a:p>
            <a:r>
              <a:rPr lang="nl-NL" dirty="0"/>
              <a:t>Blinde vlek…</a:t>
            </a:r>
          </a:p>
          <a:p>
            <a:endParaRPr lang="nl-NL" dirty="0"/>
          </a:p>
          <a:p>
            <a:r>
              <a:rPr lang="nl-NL" dirty="0"/>
              <a:t>Moeten terug naar 25% van huidige impact voor draagkracht planeet</a:t>
            </a:r>
          </a:p>
          <a:p>
            <a:r>
              <a:rPr lang="nl-NL" dirty="0"/>
              <a:t>Gaan we niet redden met alleen beperking zichtbare impact..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B4152D5-7A7F-4670-ABEF-FE4C6DADE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541" y="-1"/>
            <a:ext cx="5649459" cy="564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86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Spullen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45043"/>
            <a:ext cx="12211482" cy="586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267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4098" y="332656"/>
            <a:ext cx="10536084" cy="648072"/>
          </a:xfrm>
        </p:spPr>
        <p:txBody>
          <a:bodyPr/>
          <a:lstStyle/>
          <a:p>
            <a:r>
              <a:rPr lang="nl-NL" dirty="0"/>
              <a:t>Spullen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64097" y="1196753"/>
            <a:ext cx="10618304" cy="4929411"/>
          </a:xfrm>
        </p:spPr>
        <p:txBody>
          <a:bodyPr/>
          <a:lstStyle/>
          <a:p>
            <a:r>
              <a:rPr lang="nl-NL" dirty="0"/>
              <a:t>Grote impact!</a:t>
            </a:r>
          </a:p>
          <a:p>
            <a:endParaRPr lang="nl-NL" dirty="0"/>
          </a:p>
          <a:p>
            <a:r>
              <a:rPr lang="nl-NL" dirty="0"/>
              <a:t>Spullen met…</a:t>
            </a:r>
          </a:p>
          <a:p>
            <a:pPr marL="0" indent="0">
              <a:buNone/>
            </a:pPr>
            <a:r>
              <a:rPr lang="nl-NL" dirty="0"/>
              <a:t>    en zonder stekker.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386BA48-8AD1-46C6-8DC6-61E5D9FC3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643" y="1869342"/>
            <a:ext cx="6502539" cy="381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08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Spullen uitgesplitst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8" y="1196753"/>
            <a:ext cx="4143638" cy="4929411"/>
          </a:xfrm>
        </p:spPr>
        <p:txBody>
          <a:bodyPr/>
          <a:lstStyle/>
          <a:p>
            <a:r>
              <a:rPr lang="nl-NL" dirty="0"/>
              <a:t>Boeken</a:t>
            </a:r>
          </a:p>
          <a:p>
            <a:r>
              <a:rPr lang="nl-NL" dirty="0"/>
              <a:t>Gadgets </a:t>
            </a:r>
          </a:p>
          <a:p>
            <a:r>
              <a:rPr lang="nl-NL" dirty="0"/>
              <a:t>Kleding </a:t>
            </a:r>
          </a:p>
          <a:p>
            <a:r>
              <a:rPr lang="nl-NL" dirty="0"/>
              <a:t>Tassen </a:t>
            </a:r>
          </a:p>
          <a:p>
            <a:r>
              <a:rPr lang="nl-NL" dirty="0"/>
              <a:t>Tuingereedschap </a:t>
            </a:r>
          </a:p>
          <a:p>
            <a:r>
              <a:rPr lang="nl-NL" dirty="0"/>
              <a:t>Elektronische apparaten</a:t>
            </a:r>
          </a:p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63AB7A9-64FB-45C3-A7CF-DF4B5BF6B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034" y="1196753"/>
            <a:ext cx="5056291" cy="457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42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Slimme spullen elektronica en data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87263" y="1196753"/>
            <a:ext cx="7995137" cy="4929411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Verbruik thuis en dataverkeer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7CDDA56-30F6-4EB5-A11F-D5BB07ABB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784" y="1587116"/>
            <a:ext cx="7657207" cy="427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726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Laptop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82957" y="1122325"/>
            <a:ext cx="8846773" cy="5842000"/>
          </a:xfrm>
        </p:spPr>
        <p:txBody>
          <a:bodyPr>
            <a:normAutofit/>
          </a:bodyPr>
          <a:lstStyle/>
          <a:p>
            <a:r>
              <a:rPr lang="nl-NL" dirty="0"/>
              <a:t>Energie om op te laden en om te maken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709" y="1786270"/>
            <a:ext cx="7565021" cy="436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92269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3" ma:contentTypeDescription="Een nieuw document maken." ma:contentTypeScope="" ma:versionID="bd0271150be9f8e9bec974e355b2f8a7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59377b08247893b8b844217c25199b5d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4FF143-0ABB-4CFF-A5DD-2BA0E6EC906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6F4DBE-01CC-4591-B20D-D66A8F794A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193</Words>
  <Application>Microsoft Office PowerPoint</Application>
  <PresentationFormat>Breedbeeld</PresentationFormat>
  <Paragraphs>52</Paragraphs>
  <Slides>15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Kantoorthema</vt:lpstr>
      <vt:lpstr>PowerPoint-presentatie</vt:lpstr>
      <vt:lpstr>De Impact Top 10</vt:lpstr>
      <vt:lpstr> 4 Sectoren </vt:lpstr>
      <vt:lpstr>Aandeel verborgen impact</vt:lpstr>
      <vt:lpstr>Spullen</vt:lpstr>
      <vt:lpstr>Spullen</vt:lpstr>
      <vt:lpstr>Spullen uitgesplitst</vt:lpstr>
      <vt:lpstr>Slimme spullen elektronica en data</vt:lpstr>
      <vt:lpstr>Laptop</vt:lpstr>
      <vt:lpstr>Oplossingen?</vt:lpstr>
      <vt:lpstr>PowerPoint-presentatie</vt:lpstr>
      <vt:lpstr>Case Spijkerbroek</vt:lpstr>
      <vt:lpstr>PowerPoint-presentatie</vt:lpstr>
      <vt:lpstr>Future Fashion</vt:lpstr>
      <vt:lpstr>Future Fashion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Stijn Weijermars</cp:lastModifiedBy>
  <cp:revision>5</cp:revision>
  <dcterms:created xsi:type="dcterms:W3CDTF">2021-07-07T07:37:45Z</dcterms:created>
  <dcterms:modified xsi:type="dcterms:W3CDTF">2021-10-14T13:48:48Z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